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89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86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Excel From Scratch: Your Beginner's Guide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5356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the world of spreadsheets! This guide unlocks Excel's power step-by-step.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881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We'll explore the interface, formulas, formatting, and managing workbooks efficiently.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84192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340287" y="5824061"/>
            <a:ext cx="250221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2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67921"/>
            <a:ext cx="6509980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Managing Large Workbooks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837724" y="5294114"/>
            <a:ext cx="2996327" cy="215384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7724" y="5832634"/>
            <a:ext cx="275617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Grouping &amp; Ungrouping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37724" y="6278642"/>
            <a:ext cx="299632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Organize data sections for concise insights.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157186" y="4970978"/>
            <a:ext cx="2996446" cy="215384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57186" y="5509498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Filtering Data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157186" y="5955506"/>
            <a:ext cx="299644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Find relevant info instantly using filters.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76768" y="4647843"/>
            <a:ext cx="2996327" cy="215384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6768" y="518636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Sorting Data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476768" y="5632371"/>
            <a:ext cx="299632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Arrange values ascending, descending, or custom order.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796230" y="4324707"/>
            <a:ext cx="2996446" cy="215384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96230" y="4863227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Comments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796230" y="5309235"/>
            <a:ext cx="299644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notes and context for effective collaboration.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837724" y="7210068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Congratulations! You've mastered Excel from scratch and are ready to excel.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79145"/>
            <a:ext cx="6162318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Touring the Excel Interface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837724" y="1735931"/>
            <a:ext cx="7468553" cy="1267063"/>
          </a:xfrm>
          <a:prstGeom prst="roundRect">
            <a:avLst>
              <a:gd name="adj" fmla="val 255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5968" y="197417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Ribbon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75968" y="2420183"/>
            <a:ext cx="699206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 command center with File, Home, Insert tabs for easy navigation.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837724" y="3218378"/>
            <a:ext cx="7468553" cy="1267063"/>
          </a:xfrm>
          <a:prstGeom prst="roundRect">
            <a:avLst>
              <a:gd name="adj" fmla="val 255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5968" y="345662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Quick Access Toolbar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75968" y="3902631"/>
            <a:ext cx="699206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Customize shortcuts for your frequently used commands and save time.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837724" y="4700826"/>
            <a:ext cx="7468553" cy="1267063"/>
          </a:xfrm>
          <a:prstGeom prst="roundRect">
            <a:avLst>
              <a:gd name="adj" fmla="val 255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5968" y="493907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Formula Bar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75968" y="5385078"/>
            <a:ext cx="699206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and edit formulas in your active cell with precision.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37724" y="6183273"/>
            <a:ext cx="7468553" cy="1267063"/>
          </a:xfrm>
          <a:prstGeom prst="roundRect">
            <a:avLst>
              <a:gd name="adj" fmla="val 2550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5968" y="6421517"/>
            <a:ext cx="267283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Cells, Rows &amp; Columns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75968" y="6867525"/>
            <a:ext cx="699206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structural foundation for entering and organizing your data.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6583"/>
            <a:ext cx="100930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Entering Data &amp; Saving Your Workbook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Entry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Type text, numbers, and dates directly into cells with ease.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785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AutoFill to quickly continue data patterns.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Saving Workbooks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 files as .xlsx for modern features, or .xls for compatibility.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AutoRecover protects your work against unexpected shutdowns.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26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527108"/>
            <a:ext cx="9430107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Applying Formulas: The Heart of Excel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4536996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2974" y="4592122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76745" y="4615101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Basic Operators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76745" y="5085874"/>
            <a:ext cx="5596414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Add, subtract, multiply, divide, and exponentiate with +, -, *, /, and ^.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7361" y="4536996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52611" y="4592122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96382" y="4615101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Cell References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96382" y="5085874"/>
            <a:ext cx="5596414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relative and absolute references to build dynamic formulas.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7724" y="6268403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974" y="6323528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76745" y="634650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SUM Function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76745" y="6817281"/>
            <a:ext cx="559641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Calculate totals efficiently using =SUM(range).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57361" y="6268403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52611" y="6323528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96382" y="634650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Formula Auditing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196382" y="6817281"/>
            <a:ext cx="5596414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Trace precedents and dependents to debug complex calculations.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89397"/>
            <a:ext cx="7468553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Changing a Worksheet's Structure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79834"/>
            <a:ext cx="519708" cy="5197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214926"/>
            <a:ext cx="2310051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Insert/Delete Rows &amp; Columns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324124" y="3977759"/>
            <a:ext cx="231005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Easily modify your sheet layout as data changes.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375" y="2479834"/>
            <a:ext cx="519708" cy="5197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03375" y="3214926"/>
            <a:ext cx="231005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Adjust Size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8903375" y="3660934"/>
            <a:ext cx="2310051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Manually or auto-adjust row height and column width for clarity.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2626" y="2479834"/>
            <a:ext cx="519708" cy="5197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482626" y="3214926"/>
            <a:ext cx="231005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Hide/Unhide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1482626" y="3660934"/>
            <a:ext cx="2310051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Temporarily remove or restore rows and columns from view.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5125403"/>
            <a:ext cx="519708" cy="5197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4124" y="5860494"/>
            <a:ext cx="231005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Freeze Panes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6324124" y="6306503"/>
            <a:ext cx="2310051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Keep key rows or columns visible while scrolling.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71843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Find, Replace &amp; Spell Check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Find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Locate specific entries quickly using Ctrl+F.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Replace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values safely with Ctrl+H for efficiency.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Spell Check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F7 to correct typos and maintain professionalism.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Wildcards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Boost searches with * and ? for partial matches.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24612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Applying Fonts, Background Colors, and Borders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Change styles, sizes, and colors to highlight text.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Background Colors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fill colors to emphasize important data points.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Borders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7935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structure to tables and organize content visually.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Format Painter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37935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Copy formatting efficiently for consistent design.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419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Formatting Numbers and Dates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08948"/>
            <a:ext cx="3614618" cy="2336363"/>
          </a:xfrm>
          <a:prstGeom prst="roundRect">
            <a:avLst>
              <a:gd name="adj" fmla="val 153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2711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Number Formats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766661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99899" y="4233386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Currency &amp; Accounting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99899" y="4700111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Percentage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3008948"/>
            <a:ext cx="3614618" cy="2336363"/>
          </a:xfrm>
          <a:prstGeom prst="roundRect">
            <a:avLst>
              <a:gd name="adj" fmla="val 153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53833" y="32711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Date Formats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53833" y="3766661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Short Date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953833" y="4233386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Long Date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953833" y="4700111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 Formats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37724" y="5584627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99899" y="58468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Decimal Places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99899" y="6342340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 precision to display exact values clearly.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26561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Inserting Headers &amp; Footers and Repeating Rows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Headers &amp; Footers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page numbers, dates, and titles to printouts.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Repeating Rows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Keep important row labels visible on every printed page.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Print Area &amp; Margins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printouts on key data and adjust page layout.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Scaling Options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Fit spreadsheets to page size for neat printing.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525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PT Sans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TALASILA SAI KIRAN</cp:lastModifiedBy>
  <cp:revision>2</cp:revision>
  <dcterms:created xsi:type="dcterms:W3CDTF">2025-05-05T05:29:40Z</dcterms:created>
  <dcterms:modified xsi:type="dcterms:W3CDTF">2025-05-05T05:33:34Z</dcterms:modified>
</cp:coreProperties>
</file>